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2E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Day 4 — Prompt Engineering Basics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CloudByteHub.ai • © 2025 T S Narayana Reddy • Independent personal project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4856"/>
            <a:ext cx="787455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Prompt Engineering?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899767"/>
            <a:ext cx="4136350" cy="3624858"/>
          </a:xfrm>
          <a:prstGeom prst="roundRect">
            <a:avLst>
              <a:gd name="adj" fmla="val 1021"/>
            </a:avLst>
          </a:prstGeom>
          <a:solidFill>
            <a:srgbClr val="F2F2F2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3798" y="2899767"/>
            <a:ext cx="60960" cy="3624858"/>
          </a:xfrm>
          <a:prstGeom prst="roundRect">
            <a:avLst>
              <a:gd name="adj" fmla="val 60736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1202055" y="3177064"/>
            <a:ext cx="3137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Guide Model Outputs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02055" y="3675698"/>
            <a:ext cx="352079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Prompts are the fundamental interface for interacting with generative AI models. They direct the model's behavior and determine the nature of its response.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899767"/>
            <a:ext cx="4136350" cy="3624858"/>
          </a:xfrm>
          <a:prstGeom prst="roundRect">
            <a:avLst>
              <a:gd name="adj" fmla="val 1021"/>
            </a:avLst>
          </a:prstGeom>
          <a:solidFill>
            <a:srgbClr val="F2F2F2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46965" y="2899767"/>
            <a:ext cx="60960" cy="3624858"/>
          </a:xfrm>
          <a:prstGeom prst="roundRect">
            <a:avLst>
              <a:gd name="adj" fmla="val 60736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585222" y="3177064"/>
            <a:ext cx="352079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 Clarity &amp; Relevance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85222" y="4026337"/>
            <a:ext cx="352079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well-crafted prompt ensures the AI understands your intent, leading to more accurate, coherent, and contextually relevant outputs that precisely meet your needs.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899767"/>
            <a:ext cx="4136350" cy="3624858"/>
          </a:xfrm>
          <a:prstGeom prst="roundRect">
            <a:avLst>
              <a:gd name="adj" fmla="val 1021"/>
            </a:avLst>
          </a:prstGeom>
          <a:solidFill>
            <a:srgbClr val="F2F2F2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0132" y="2899767"/>
            <a:ext cx="60960" cy="3624858"/>
          </a:xfrm>
          <a:prstGeom prst="roundRect">
            <a:avLst>
              <a:gd name="adj" fmla="val 60736"/>
            </a:avLst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968389" y="317706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Essential Skill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68389" y="3675698"/>
            <a:ext cx="352079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Mastering prompt engineering is crucial for anyone working with GenAI, enabling effective communication and unlocking the full potential of these powerful tools.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7327225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Safe Prompting Techniques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073" y="1826538"/>
            <a:ext cx="6265902" cy="6265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044" y="1776532"/>
            <a:ext cx="6265902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Instruction Style: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 clear, direct tasks to the AI. Think of it as giving explicit commands without ambiguity.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044" y="2521029"/>
            <a:ext cx="626590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 Prompting: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Assign a specific persona or role to the AI. This influences its tone, style, and perspective, e.g., "Act as a historian..."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3598902"/>
            <a:ext cx="626590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Few-Shot Prompting: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Offer the AI a few examples of desired input-output pairs. This guides the model by demonstrating the pattern or format you expect.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0563" y="966788"/>
            <a:ext cx="562927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Toy Demo Prompts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850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Instruction Style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88250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Summarize: The sun is a star that gives Earth light and heat.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22850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Role Prompting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2882503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 are a teacher. Explain photosynthesis in simple terms.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285048"/>
            <a:ext cx="306026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Few-Shot Prompting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881354" y="2913340"/>
            <a:ext cx="3898940" cy="4071699"/>
          </a:xfrm>
          <a:prstGeom prst="roundRect">
            <a:avLst>
              <a:gd name="adj" fmla="val 950"/>
            </a:avLst>
          </a:prstGeom>
          <a:solidFill>
            <a:srgbClr val="3A3B41"/>
          </a:solidFill>
          <a:ln/>
        </p:spPr>
      </p:sp>
      <p:sp>
        <p:nvSpPr>
          <p:cNvPr id="9" name="Shape 7"/>
          <p:cNvSpPr/>
          <p:nvPr/>
        </p:nvSpPr>
        <p:spPr>
          <a:xfrm>
            <a:off x="9869091" y="2913340"/>
            <a:ext cx="3923467" cy="4071699"/>
          </a:xfrm>
          <a:prstGeom prst="roundRect">
            <a:avLst>
              <a:gd name="adj" fmla="val 944"/>
            </a:avLst>
          </a:prstGeom>
          <a:solidFill>
            <a:srgbClr val="3A3B41"/>
          </a:solidFill>
          <a:ln/>
        </p:spPr>
      </p:sp>
      <p:sp>
        <p:nvSpPr>
          <p:cNvPr id="10" name="Text 8"/>
          <p:cNvSpPr/>
          <p:nvPr/>
        </p:nvSpPr>
        <p:spPr>
          <a:xfrm>
            <a:off x="10115907" y="3098363"/>
            <a:ext cx="3429833" cy="3701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highlight>
                  <a:srgbClr val="3A3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Translate English to French:- Hello -&gt; Bonjour- Good morning -&gt; Bonjour- Thank you -&gt; MerciTranslate: Good night -&gt; 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5813"/>
            <a:ext cx="532923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3014186" y="1920835"/>
            <a:ext cx="2150388" cy="164568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538" y="2537579"/>
            <a:ext cx="329684" cy="4120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99008" y="2155269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Clarity &amp; Precision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99008" y="2628900"/>
            <a:ext cx="8133159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Formulate prompts that are unambiguous and to the point. Avoid vague language that could lead to misinterpretations by the AI model.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81732" y="3551277"/>
            <a:ext cx="8367712" cy="15240"/>
          </a:xfrm>
          <a:prstGeom prst="roundRect">
            <a:avLst>
              <a:gd name="adj" fmla="val 230798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1938933" y="3683675"/>
            <a:ext cx="4300895" cy="164568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38" y="4300418"/>
            <a:ext cx="329684" cy="4120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74262" y="3918109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Security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474262" y="4391739"/>
            <a:ext cx="7057906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Never include sensitive, private, or proprietary information in your prompts. AI models learn from inputs, and data privacy is paramount.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356985" y="5314117"/>
            <a:ext cx="7292459" cy="15240"/>
          </a:xfrm>
          <a:prstGeom prst="roundRect">
            <a:avLst>
              <a:gd name="adj" fmla="val 230798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863798" y="5446514"/>
            <a:ext cx="6451402" cy="199727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657" y="6239113"/>
            <a:ext cx="329684" cy="4120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9634" y="5680948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Iterate &amp; Refine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549634" y="6154579"/>
            <a:ext cx="598253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Prompt engineering is an iterative process. Continuously test, evaluate, and adjust your prompts based on the AI's responses to optimize results.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5241369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Safety &amp; Attribution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073" y="1826538"/>
            <a:ext cx="6265902" cy="6265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044" y="1776532"/>
            <a:ext cx="6265902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demonstration is for </a:t>
            </a:r>
            <a:pPr algn="l" indent="0" marL="0">
              <a:lnSpc>
                <a:spcPts val="26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educational purposes only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No proprietary or confidential data was used or processed.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044" y="2643307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License: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MIT – free to use, modify, and distribute.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3054429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Branding: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CloudByteHub.ai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4044" y="3465552"/>
            <a:ext cx="6265902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Status: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is an independent personal project and is not affiliated with any employer or organization.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2025-08-25T15:45:14Z</dcterms:created>
  <dcterms:modified xsi:type="dcterms:W3CDTF">2025-08-25T15:45:14Z</dcterms:modified>
</cp:coreProperties>
</file>